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258" r:id="rId3"/>
    <p:sldId id="324" r:id="rId4"/>
    <p:sldId id="325" r:id="rId5"/>
    <p:sldId id="327" r:id="rId6"/>
    <p:sldId id="328" r:id="rId7"/>
    <p:sldId id="326" r:id="rId8"/>
    <p:sldId id="263" r:id="rId9"/>
    <p:sldId id="291" r:id="rId10"/>
    <p:sldId id="295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301" r:id="rId20"/>
    <p:sldId id="440" r:id="rId21"/>
    <p:sldId id="374" r:id="rId22"/>
    <p:sldId id="441" r:id="rId23"/>
    <p:sldId id="375" r:id="rId24"/>
    <p:sldId id="442" r:id="rId25"/>
    <p:sldId id="376" r:id="rId26"/>
    <p:sldId id="443" r:id="rId27"/>
    <p:sldId id="377" r:id="rId28"/>
    <p:sldId id="533" r:id="rId29"/>
    <p:sldId id="444" r:id="rId30"/>
    <p:sldId id="306" r:id="rId31"/>
    <p:sldId id="381" r:id="rId32"/>
    <p:sldId id="445" r:id="rId33"/>
    <p:sldId id="380" r:id="rId34"/>
    <p:sldId id="446" r:id="rId35"/>
    <p:sldId id="379" r:id="rId36"/>
    <p:sldId id="447" r:id="rId37"/>
    <p:sldId id="378" r:id="rId38"/>
    <p:sldId id="448" r:id="rId39"/>
    <p:sldId id="312" r:id="rId40"/>
    <p:sldId id="449" r:id="rId41"/>
    <p:sldId id="385" r:id="rId42"/>
    <p:sldId id="450" r:id="rId43"/>
    <p:sldId id="384" r:id="rId44"/>
    <p:sldId id="451" r:id="rId45"/>
    <p:sldId id="383" r:id="rId46"/>
    <p:sldId id="452" r:id="rId47"/>
    <p:sldId id="382" r:id="rId48"/>
    <p:sldId id="453" r:id="rId49"/>
    <p:sldId id="318" r:id="rId50"/>
    <p:sldId id="454" r:id="rId51"/>
    <p:sldId id="388" r:id="rId52"/>
    <p:sldId id="455" r:id="rId53"/>
    <p:sldId id="387" r:id="rId54"/>
    <p:sldId id="456" r:id="rId55"/>
    <p:sldId id="386" r:id="rId56"/>
    <p:sldId id="457" r:id="rId57"/>
    <p:sldId id="370" r:id="rId58"/>
    <p:sldId id="389" r:id="rId59"/>
    <p:sldId id="458" r:id="rId60"/>
    <p:sldId id="320" r:id="rId61"/>
    <p:sldId id="459" r:id="rId62"/>
    <p:sldId id="393" r:id="rId63"/>
    <p:sldId id="460" r:id="rId64"/>
    <p:sldId id="392" r:id="rId65"/>
    <p:sldId id="461" r:id="rId66"/>
    <p:sldId id="391" r:id="rId67"/>
    <p:sldId id="462" r:id="rId68"/>
    <p:sldId id="390" r:id="rId69"/>
    <p:sldId id="463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50" d="100"/>
          <a:sy n="50" d="100"/>
        </p:scale>
        <p:origin x="-2670" y="-1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 varScale="1">
        <p:scale>
          <a:sx n="83" d="100"/>
          <a:sy n="83" d="100"/>
        </p:scale>
        <p:origin x="-315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10CAC-19E1-4D40-B882-125732D959B4}" type="datetimeFigureOut">
              <a:rPr lang="en-CA" smtClean="0"/>
              <a:pPr/>
              <a:t>20/04/2015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FEC08-FE91-4087-B371-6A05DFCD1E6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8BC0-5D12-4AB1-89EF-CC4569117EAD}" type="datetimeFigureOut">
              <a:rPr lang="en-CA" smtClean="0"/>
              <a:pPr/>
              <a:t>20/04/2015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10DC3-9095-4850-A2CF-BABB9BA9DC9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45</a:t>
            </a:fld>
            <a:endParaRPr lang="en-C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46</a:t>
            </a:fld>
            <a:endParaRPr lang="en-C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50</a:t>
            </a:fld>
            <a:endParaRPr lang="en-CA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51</a:t>
            </a:fld>
            <a:endParaRPr lang="en-CA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52</a:t>
            </a:fld>
            <a:endParaRPr lang="en-CA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53</a:t>
            </a:fld>
            <a:endParaRPr lang="en-CA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54</a:t>
            </a:fld>
            <a:endParaRPr lang="en-CA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55</a:t>
            </a:fld>
            <a:endParaRPr lang="en-CA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56</a:t>
            </a:fld>
            <a:endParaRPr lang="en-CA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57</a:t>
            </a:fld>
            <a:endParaRPr lang="en-CA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58</a:t>
            </a:fld>
            <a:endParaRPr lang="en-CA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59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60</a:t>
            </a:fld>
            <a:endParaRPr lang="en-CA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61</a:t>
            </a:fld>
            <a:endParaRPr lang="en-CA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62</a:t>
            </a:fld>
            <a:endParaRPr lang="en-CA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63</a:t>
            </a:fld>
            <a:endParaRPr lang="en-CA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64</a:t>
            </a:fld>
            <a:endParaRPr lang="en-CA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65</a:t>
            </a:fld>
            <a:endParaRPr lang="en-CA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66</a:t>
            </a:fld>
            <a:endParaRPr lang="en-CA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67</a:t>
            </a:fld>
            <a:endParaRPr lang="en-CA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68</a:t>
            </a:fld>
            <a:endParaRPr lang="en-CA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69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0DC3-9095-4850-A2CF-BABB9BA9DC9B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3C1E0-9497-4E74-99D9-6C8F1184D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DC74D-E3A3-4CE0-AB81-1FE5ECEC0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A73A-A6C4-4C0C-A507-8C76AEFE5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9E8D4-D11B-459F-A039-B67E68E94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D7E0-DE91-4359-BCB6-538B1C378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21A27-B871-45BE-9E9E-80CC288B0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37B6-C373-43BD-81E6-BFB8AC145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376D7-6B71-4468-8B30-36C180D75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C4BED-ABFB-4931-8F5E-DC3AF5EFF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19377-2A9D-407D-82AA-9A7074616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65C1-9D3C-4A3F-9435-95DFDA06E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3893032-8D9F-4B81-88A1-BF52A7AEC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Jeopardy\American%20Robin%20Song.mp3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Jeopardy\crane2.wav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Jeopardy\Oystercatcher%20calling%20to%20chick.mp3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Jeopardy\pigu.mp3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26" Type="http://schemas.openxmlformats.org/officeDocument/2006/relationships/slide" Target="slide51.xml"/><Relationship Id="rId3" Type="http://schemas.openxmlformats.org/officeDocument/2006/relationships/notesSlide" Target="../notesSlides/notesSlide8.xml"/><Relationship Id="rId21" Type="http://schemas.openxmlformats.org/officeDocument/2006/relationships/slide" Target="slide41.xml"/><Relationship Id="rId34" Type="http://schemas.openxmlformats.org/officeDocument/2006/relationships/slide" Target="slide68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5" Type="http://schemas.openxmlformats.org/officeDocument/2006/relationships/slide" Target="slide49.xml"/><Relationship Id="rId33" Type="http://schemas.openxmlformats.org/officeDocument/2006/relationships/slide" Target="slide66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29" Type="http://schemas.openxmlformats.org/officeDocument/2006/relationships/slide" Target="slide58.xml"/><Relationship Id="rId1" Type="http://schemas.openxmlformats.org/officeDocument/2006/relationships/themeOverride" Target="../theme/themeOverride1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24" Type="http://schemas.openxmlformats.org/officeDocument/2006/relationships/slide" Target="slide47.xml"/><Relationship Id="rId32" Type="http://schemas.openxmlformats.org/officeDocument/2006/relationships/slide" Target="slide64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23" Type="http://schemas.openxmlformats.org/officeDocument/2006/relationships/slide" Target="slide45.xml"/><Relationship Id="rId28" Type="http://schemas.openxmlformats.org/officeDocument/2006/relationships/slide" Target="slide55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31" Type="http://schemas.openxmlformats.org/officeDocument/2006/relationships/slide" Target="slide62.xml"/><Relationship Id="rId4" Type="http://schemas.openxmlformats.org/officeDocument/2006/relationships/image" Target="../media/image4.png"/><Relationship Id="rId9" Type="http://schemas.openxmlformats.org/officeDocument/2006/relationships/slide" Target="slide17.xml"/><Relationship Id="rId14" Type="http://schemas.openxmlformats.org/officeDocument/2006/relationships/slide" Target="slide27.xml"/><Relationship Id="rId22" Type="http://schemas.openxmlformats.org/officeDocument/2006/relationships/slide" Target="slide43.xml"/><Relationship Id="rId27" Type="http://schemas.openxmlformats.org/officeDocument/2006/relationships/slide" Target="slide53.xml"/><Relationship Id="rId30" Type="http://schemas.openxmlformats.org/officeDocument/2006/relationships/slide" Target="slide60.xml"/><Relationship Id="rId35" Type="http://schemas.openxmlformats.org/officeDocument/2006/relationships/slide" Target="slide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Jeopardy\Bird%20Call.mp3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Rot="1" noChangeAspect="1" noChangeArrowheads="1"/>
          </p:cNvPicPr>
          <p:nvPr>
            <a:wavAudioFile r:embed="rId1" name="WELCOME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NDONE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3" name="FADEAPPL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2057400"/>
            <a:ext cx="5943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CA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267" name="AutoShape 3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1676400"/>
            <a:ext cx="59436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a </a:t>
            </a:r>
            <a:b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Bald Eagle?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merican Robin S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438400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2057400"/>
            <a:ext cx="5943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CA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3315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2057400"/>
            <a:ext cx="60198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the </a:t>
            </a:r>
            <a:b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American 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Robin?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rane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362200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2057400"/>
            <a:ext cx="5943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CA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363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1981200"/>
            <a:ext cx="60198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a </a:t>
            </a:r>
            <a:b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Crane?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ystercatcher calling to chic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362200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2057400"/>
            <a:ext cx="5943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CA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7411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1371600"/>
            <a:ext cx="70866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a </a:t>
            </a:r>
            <a:b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Black Oystercatcher?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g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514600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2057400"/>
            <a:ext cx="5943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CA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9459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1524000"/>
            <a:ext cx="62484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a Pigeon 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Guillemot?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:\Jeopardy\Photos\image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90600"/>
            <a:ext cx="6019800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143000" y="1295400"/>
            <a:ext cx="68580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Bird </a:t>
            </a:r>
          </a:p>
          <a:p>
            <a:pPr algn="ctr"/>
            <a:r>
              <a:rPr lang="en-C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Calls</a:t>
            </a:r>
          </a:p>
        </p:txBody>
      </p:sp>
      <p:pic>
        <p:nvPicPr>
          <p:cNvPr id="409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ILLAPIR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67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1828800"/>
            <a:ext cx="52578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CA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1507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33600" y="1447800"/>
            <a:ext cx="52578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an </a:t>
            </a:r>
            <a:b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Ancient 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Murrelet?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:\Jeopardy\Sapsucker.jpg"/>
          <p:cNvPicPr>
            <a:picLocks noChangeAspect="1" noChangeArrowheads="1"/>
          </p:cNvPicPr>
          <p:nvPr/>
        </p:nvPicPr>
        <p:blipFill>
          <a:blip r:embed="rId3" cstate="print"/>
          <a:srcRect l="22095" t="21246" r="4718" b="6264"/>
          <a:stretch>
            <a:fillRect/>
          </a:stretch>
        </p:blipFill>
        <p:spPr bwMode="auto">
          <a:xfrm>
            <a:off x="2514600" y="1066800"/>
            <a:ext cx="45259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1828800"/>
            <a:ext cx="52578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CA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3555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1981200"/>
            <a:ext cx="52578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a Red </a:t>
            </a:r>
            <a:b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Breasted 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Sapsucker?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:\Jeopardy\nswo_bro_berry_wijdev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14400"/>
            <a:ext cx="457200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1828800"/>
            <a:ext cx="52578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CA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5603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1828800"/>
            <a:ext cx="56388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a </a:t>
            </a:r>
            <a:b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Saw </a:t>
            </a:r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Whet</a:t>
            </a:r>
          </a:p>
          <a:p>
            <a:pPr algn="ctr"/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Owl?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Owner\index.jpg"/>
          <p:cNvPicPr>
            <a:picLocks noChangeAspect="1" noChangeArrowheads="1"/>
          </p:cNvPicPr>
          <p:nvPr/>
        </p:nvPicPr>
        <p:blipFill>
          <a:blip r:embed="rId3" cstate="print"/>
          <a:srcRect l="8081" t="16162" r="11111" b="15959"/>
          <a:stretch>
            <a:fillRect/>
          </a:stretch>
        </p:blipFill>
        <p:spPr bwMode="auto">
          <a:xfrm>
            <a:off x="1143000" y="1371600"/>
            <a:ext cx="6985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1828800"/>
            <a:ext cx="52578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CA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7651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1981200"/>
            <a:ext cx="52578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a </a:t>
            </a:r>
            <a:b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Pigeon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Guillemot?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Owner\inde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71600"/>
            <a:ext cx="6554788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1828800"/>
            <a:ext cx="52578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CA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9699" name="AutoShape 3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1981200"/>
            <a:ext cx="52578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a </a:t>
            </a:r>
            <a:b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Northern 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Goshawk?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1219200"/>
            <a:ext cx="64008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Birds are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__________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blooded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" name="AutoShape 6">
            <a:hlinkClick r:id="rId4" action="ppaction://hlinksldjump" highlightClick="1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105400"/>
            <a:ext cx="1828800" cy="1219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990600" y="990600"/>
            <a:ext cx="70866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Selfies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6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09800" y="1905000"/>
            <a:ext cx="57150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</a:t>
            </a:r>
            <a:b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Warm?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1066800"/>
            <a:ext cx="70866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True or false: </a:t>
            </a:r>
            <a:b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All Birds can fly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" name="AutoShape 5">
            <a:hlinkClick r:id="rId4" action="ppaction://hlinksldjump" highlightClick="1">
              <a:snd r:embed="rId5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1981200"/>
            <a:ext cx="6781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False?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7620000" cy="502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Birds do this to </a:t>
            </a:r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get away </a:t>
            </a:r>
          </a:p>
          <a:p>
            <a:pPr algn="ctr"/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from the cold </a:t>
            </a: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weather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48768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Migrate?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1143000"/>
            <a:ext cx="7086600" cy="480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 order to fly,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birds have  this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kind </a:t>
            </a:r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bones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14600" y="1524000"/>
            <a:ext cx="39624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are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Hollow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Bones?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066800"/>
            <a:ext cx="67056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bird has the</a:t>
            </a:r>
          </a:p>
          <a:p>
            <a:pPr algn="ctr"/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largest brain compared</a:t>
            </a:r>
          </a:p>
          <a:p>
            <a:pPr algn="ctr"/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to it’s body </a:t>
            </a: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size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1524000"/>
            <a:ext cx="58674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a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Crow?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438400" y="1676400"/>
            <a:ext cx="40386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CA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600200"/>
            <a:ext cx="73914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4 letter species code for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Black Oystercatcher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752600" y="1828800"/>
            <a:ext cx="52578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Bird</a:t>
            </a:r>
          </a:p>
          <a:p>
            <a:pPr algn="ctr"/>
            <a:r>
              <a:rPr lang="en-C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Facts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438400" y="1676400"/>
            <a:ext cx="40386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CA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1987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600200"/>
            <a:ext cx="73914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a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BLOY?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1676400"/>
            <a:ext cx="66294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Black Oystercatcher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nests are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made of this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1447800"/>
            <a:ext cx="70104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are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Rocks and sea shells?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447800"/>
            <a:ext cx="73914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This is what their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Nests are called?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438400" y="1676400"/>
            <a:ext cx="40386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a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Scrape?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990600"/>
            <a:ext cx="7467600" cy="525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This is what their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main diet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consists of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1676400"/>
            <a:ext cx="67818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</a:t>
            </a:r>
            <a:r>
              <a:rPr lang="en-CA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lang="en-CA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Mussels</a:t>
            </a:r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Limpets,</a:t>
            </a:r>
          </a:p>
          <a:p>
            <a:pPr algn="ctr"/>
            <a:r>
              <a:rPr lang="en-C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Chitons</a:t>
            </a: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1143000"/>
            <a:ext cx="71628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This is where they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Spend most </a:t>
            </a:r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endParaRPr lang="en-CA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their time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2362200"/>
            <a:ext cx="6248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the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Intertidal zone?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Owner\inde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68468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295400" y="1371600"/>
            <a:ext cx="70104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Black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Oystercatchers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28800" y="2057400"/>
            <a:ext cx="54102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CA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2227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81200" y="2209800"/>
            <a:ext cx="54102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Ancient</a:t>
            </a:r>
          </a:p>
          <a:p>
            <a:pPr algn="ctr"/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Murrelet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:\Jeopardy\Bloy chicks Li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19200"/>
            <a:ext cx="65786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28800" y="2133600"/>
            <a:ext cx="54102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CA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4275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71600" y="1447800"/>
            <a:ext cx="67818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are Black 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Oystercatcher chicks?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:\Photos - backed up November 2014\Photos 2014\Limestone log photos\Week 8\Bald Eagle Chick - Lost Is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858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28800" y="1752600"/>
            <a:ext cx="54102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CA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6323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81200" y="1905000"/>
            <a:ext cx="54102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a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Bald Eagle chick?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:\Photos - backed up November 2014\UNTAGGED\photos 2006\DSCN9791.JPG"/>
          <p:cNvPicPr>
            <a:picLocks noChangeAspect="1" noChangeArrowheads="1"/>
          </p:cNvPicPr>
          <p:nvPr/>
        </p:nvPicPr>
        <p:blipFill>
          <a:blip r:embed="rId3" cstate="print"/>
          <a:srcRect l="2391" t="4442" r="7274" b="10919"/>
          <a:stretch>
            <a:fillRect/>
          </a:stretch>
        </p:blipFill>
        <p:spPr bwMode="auto">
          <a:xfrm>
            <a:off x="1219200" y="1219200"/>
            <a:ext cx="66294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28800" y="1981200"/>
            <a:ext cx="54102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CA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8371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676400"/>
            <a:ext cx="69342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a </a:t>
            </a:r>
          </a:p>
          <a:p>
            <a:pPr algn="ctr"/>
            <a:r>
              <a:rPr lang="en-C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Glaucous</a:t>
            </a: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-winged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Gull chick?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Daily</a:t>
            </a:r>
          </a:p>
          <a:p>
            <a:pPr algn="ctr"/>
            <a:r>
              <a:rPr lang="en-CA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Double!!</a:t>
            </a:r>
          </a:p>
        </p:txBody>
      </p:sp>
      <p:pic>
        <p:nvPicPr>
          <p:cNvPr id="11981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:\Photos - backed up November 2014\Photos 2014\Volunteer photos\DSC_0227.JPG"/>
          <p:cNvPicPr>
            <a:picLocks noChangeAspect="1" noChangeArrowheads="1"/>
          </p:cNvPicPr>
          <p:nvPr/>
        </p:nvPicPr>
        <p:blipFill>
          <a:blip r:embed="rId3" cstate="print"/>
          <a:srcRect l="13333" t="11409" r="10834" b="5185"/>
          <a:stretch>
            <a:fillRect/>
          </a:stretch>
        </p:blipFill>
        <p:spPr bwMode="auto">
          <a:xfrm>
            <a:off x="1143000" y="1143000"/>
            <a:ext cx="6934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28800" y="1752600"/>
            <a:ext cx="54102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CA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1443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81200" y="1905000"/>
            <a:ext cx="54102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a Pigeon 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Guillemot chick?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914400" y="1828800"/>
            <a:ext cx="73914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All About</a:t>
            </a:r>
          </a:p>
          <a:p>
            <a:pPr algn="ctr"/>
            <a:r>
              <a:rPr lang="en-C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Chicks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828800"/>
            <a:ext cx="69342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This is where they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make their </a:t>
            </a: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nests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1600200"/>
            <a:ext cx="52578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the Forest?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524000"/>
            <a:ext cx="73152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This is what chicks  are born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with to help them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run through the forest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at only 2 days old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1600200"/>
            <a:ext cx="52578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are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Adult Feet?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4676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This is how </a:t>
            </a:r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many eggs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female </a:t>
            </a: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lays per season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2286000"/>
            <a:ext cx="6553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two?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752600"/>
            <a:ext cx="73152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This is </a:t>
            </a:r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% of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body weight 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that each egg weighs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1600200"/>
            <a:ext cx="52578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25</a:t>
            </a:r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% of </a:t>
            </a:r>
            <a:endParaRPr lang="en-CA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the females’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body </a:t>
            </a: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weight?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371600"/>
            <a:ext cx="65532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Age of the 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oldest known </a:t>
            </a:r>
          </a:p>
          <a:p>
            <a:pPr algn="ctr"/>
            <a:r>
              <a:rPr lang="en-C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Ancient </a:t>
            </a:r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Murrelet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AutoShape 5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0" y="5486400"/>
            <a:ext cx="1219200" cy="838200"/>
          </a:xfrm>
          <a:prstGeom prst="actionButtonBlank">
            <a:avLst/>
          </a:prstGeom>
          <a:solidFill>
            <a:srgbClr val="33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2133600"/>
            <a:ext cx="52578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What is </a:t>
            </a:r>
          </a:p>
          <a:p>
            <a:pPr algn="ctr"/>
            <a:r>
              <a:rPr lang="en-C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25 years?</a:t>
            </a:r>
            <a:endParaRPr lang="en-C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6705600" cy="480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Ancient </a:t>
            </a:r>
          </a:p>
          <a:p>
            <a:pPr algn="ctr"/>
            <a:r>
              <a:rPr lang="en-CA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Murrelets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114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Bird Sounds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Bird Selfies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276600" y="3048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Bird Facts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724400" y="304800"/>
            <a:ext cx="1295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Black</a:t>
            </a:r>
          </a:p>
          <a:p>
            <a:pPr algn="ctr"/>
            <a:r>
              <a:rPr lang="en-CA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Oystercatchers</a:t>
            </a:r>
            <a:endParaRPr lang="en-CA" sz="3600" b="1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248400" y="3048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All about</a:t>
            </a:r>
          </a:p>
          <a:p>
            <a:pPr algn="ctr"/>
            <a:r>
              <a:rPr lang="en-CA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Chicks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848600" y="304800"/>
            <a:ext cx="1143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Ancient</a:t>
            </a:r>
          </a:p>
          <a:p>
            <a:pPr algn="ctr"/>
            <a:r>
              <a:rPr lang="en-CA" sz="3600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Murrelets</a:t>
            </a:r>
          </a:p>
        </p:txBody>
      </p:sp>
      <p:sp>
        <p:nvSpPr>
          <p:cNvPr id="9224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hlinkClick r:id="rId5" action="ppaction://hlinksldjump"/>
              </a:rPr>
              <a:t>$100</a:t>
            </a:r>
            <a:endParaRPr lang="en-US" sz="4000" b="1" dirty="0"/>
          </a:p>
        </p:txBody>
      </p:sp>
      <p:sp>
        <p:nvSpPr>
          <p:cNvPr id="9225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6" action="ppaction://hlinksldjump"/>
              </a:rPr>
              <a:t>$200</a:t>
            </a:r>
            <a:endParaRPr lang="en-US" sz="4000" b="1"/>
          </a:p>
        </p:txBody>
      </p:sp>
      <p:sp>
        <p:nvSpPr>
          <p:cNvPr id="9226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7" action="ppaction://hlinksldjump"/>
              </a:rPr>
              <a:t>$300</a:t>
            </a:r>
            <a:endParaRPr lang="en-US" sz="4000" b="1"/>
          </a:p>
        </p:txBody>
      </p:sp>
      <p:sp>
        <p:nvSpPr>
          <p:cNvPr id="9227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8" action="ppaction://hlinksldjump"/>
              </a:rPr>
              <a:t>$400</a:t>
            </a:r>
            <a:endParaRPr lang="en-US" sz="4000" b="1"/>
          </a:p>
        </p:txBody>
      </p:sp>
      <p:sp>
        <p:nvSpPr>
          <p:cNvPr id="9228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9" action="ppaction://hlinksldjump"/>
              </a:rPr>
              <a:t>$500</a:t>
            </a:r>
            <a:endParaRPr lang="en-US" sz="4000" b="1"/>
          </a:p>
        </p:txBody>
      </p:sp>
      <p:sp>
        <p:nvSpPr>
          <p:cNvPr id="9229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0" action="ppaction://hlinksldjump"/>
              </a:rPr>
              <a:t>$100</a:t>
            </a:r>
            <a:endParaRPr lang="en-US" sz="4000" b="1"/>
          </a:p>
        </p:txBody>
      </p:sp>
      <p:sp>
        <p:nvSpPr>
          <p:cNvPr id="9230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1" action="ppaction://hlinksldjump"/>
              </a:rPr>
              <a:t>$200</a:t>
            </a:r>
            <a:endParaRPr lang="en-US" sz="4000" b="1"/>
          </a:p>
        </p:txBody>
      </p:sp>
      <p:sp>
        <p:nvSpPr>
          <p:cNvPr id="9231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2" action="ppaction://hlinksldjump"/>
              </a:rPr>
              <a:t>$300</a:t>
            </a:r>
            <a:endParaRPr lang="en-US" sz="4000" b="1"/>
          </a:p>
        </p:txBody>
      </p:sp>
      <p:sp>
        <p:nvSpPr>
          <p:cNvPr id="9232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3" action="ppaction://hlinksldjump"/>
              </a:rPr>
              <a:t>$400</a:t>
            </a:r>
            <a:endParaRPr lang="en-US" sz="4000" b="1"/>
          </a:p>
        </p:txBody>
      </p:sp>
      <p:sp>
        <p:nvSpPr>
          <p:cNvPr id="9233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4" action="ppaction://hlinksldjump"/>
              </a:rPr>
              <a:t>$500</a:t>
            </a:r>
            <a:endParaRPr lang="en-US" sz="4000" b="1"/>
          </a:p>
        </p:txBody>
      </p:sp>
      <p:sp>
        <p:nvSpPr>
          <p:cNvPr id="9234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5" action="ppaction://hlinksldjump"/>
              </a:rPr>
              <a:t>$100</a:t>
            </a:r>
            <a:endParaRPr lang="en-US" sz="4000" b="1"/>
          </a:p>
        </p:txBody>
      </p:sp>
      <p:sp>
        <p:nvSpPr>
          <p:cNvPr id="9235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6" action="ppaction://hlinksldjump"/>
              </a:rPr>
              <a:t>$200</a:t>
            </a:r>
            <a:endParaRPr lang="en-US" sz="4000" b="1"/>
          </a:p>
        </p:txBody>
      </p:sp>
      <p:sp>
        <p:nvSpPr>
          <p:cNvPr id="9236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7" action="ppaction://hlinksldjump"/>
              </a:rPr>
              <a:t>$300</a:t>
            </a:r>
            <a:endParaRPr lang="en-US" sz="4000" b="1"/>
          </a:p>
        </p:txBody>
      </p:sp>
      <p:sp>
        <p:nvSpPr>
          <p:cNvPr id="9237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8" action="ppaction://hlinksldjump"/>
              </a:rPr>
              <a:t>$400</a:t>
            </a:r>
            <a:endParaRPr lang="en-US" sz="4000" b="1"/>
          </a:p>
        </p:txBody>
      </p:sp>
      <p:sp>
        <p:nvSpPr>
          <p:cNvPr id="9238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19" action="ppaction://hlinksldjump"/>
              </a:rPr>
              <a:t>$500</a:t>
            </a:r>
            <a:endParaRPr lang="en-US" sz="4000" b="1"/>
          </a:p>
        </p:txBody>
      </p:sp>
      <p:sp>
        <p:nvSpPr>
          <p:cNvPr id="9239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0" action="ppaction://hlinksldjump"/>
              </a:rPr>
              <a:t>$100</a:t>
            </a:r>
            <a:endParaRPr lang="en-US" sz="4000" b="1"/>
          </a:p>
        </p:txBody>
      </p:sp>
      <p:sp>
        <p:nvSpPr>
          <p:cNvPr id="9240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1" action="ppaction://hlinksldjump"/>
              </a:rPr>
              <a:t>$200</a:t>
            </a:r>
            <a:endParaRPr lang="en-US" sz="4000" b="1"/>
          </a:p>
        </p:txBody>
      </p:sp>
      <p:sp>
        <p:nvSpPr>
          <p:cNvPr id="9241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2" action="ppaction://hlinksldjump"/>
              </a:rPr>
              <a:t>$300</a:t>
            </a:r>
            <a:endParaRPr lang="en-US" sz="4000" b="1"/>
          </a:p>
        </p:txBody>
      </p:sp>
      <p:sp>
        <p:nvSpPr>
          <p:cNvPr id="9242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3" action="ppaction://hlinksldjump"/>
              </a:rPr>
              <a:t>$400</a:t>
            </a:r>
            <a:endParaRPr lang="en-US" sz="4000" b="1"/>
          </a:p>
        </p:txBody>
      </p:sp>
      <p:sp>
        <p:nvSpPr>
          <p:cNvPr id="9243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4" action="ppaction://hlinksldjump"/>
              </a:rPr>
              <a:t>$500</a:t>
            </a:r>
            <a:endParaRPr lang="en-US" sz="4000" b="1"/>
          </a:p>
        </p:txBody>
      </p:sp>
      <p:sp>
        <p:nvSpPr>
          <p:cNvPr id="9244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5" action="ppaction://hlinksldjump"/>
              </a:rPr>
              <a:t>$100</a:t>
            </a:r>
            <a:endParaRPr lang="en-US" sz="4000" b="1"/>
          </a:p>
        </p:txBody>
      </p:sp>
      <p:sp>
        <p:nvSpPr>
          <p:cNvPr id="9245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6" action="ppaction://hlinksldjump"/>
              </a:rPr>
              <a:t>$200</a:t>
            </a:r>
            <a:endParaRPr lang="en-US" sz="4000" b="1"/>
          </a:p>
        </p:txBody>
      </p:sp>
      <p:sp>
        <p:nvSpPr>
          <p:cNvPr id="9246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7" action="ppaction://hlinksldjump"/>
              </a:rPr>
              <a:t>$300</a:t>
            </a:r>
            <a:endParaRPr lang="en-US" sz="4000" b="1"/>
          </a:p>
        </p:txBody>
      </p:sp>
      <p:sp>
        <p:nvSpPr>
          <p:cNvPr id="9247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8" action="ppaction://hlinksldjump"/>
              </a:rPr>
              <a:t>$400</a:t>
            </a:r>
            <a:endParaRPr lang="en-US" sz="4000" b="1"/>
          </a:p>
        </p:txBody>
      </p:sp>
      <p:sp>
        <p:nvSpPr>
          <p:cNvPr id="9248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29" action="ppaction://hlinksldjump"/>
              </a:rPr>
              <a:t>$500</a:t>
            </a:r>
            <a:endParaRPr lang="en-US" sz="4000" b="1"/>
          </a:p>
        </p:txBody>
      </p:sp>
      <p:sp>
        <p:nvSpPr>
          <p:cNvPr id="9249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30" action="ppaction://hlinksldjump"/>
              </a:rPr>
              <a:t>$100</a:t>
            </a:r>
            <a:endParaRPr lang="en-US" sz="4000" b="1"/>
          </a:p>
        </p:txBody>
      </p:sp>
      <p:sp>
        <p:nvSpPr>
          <p:cNvPr id="9250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31" action="ppaction://hlinksldjump"/>
              </a:rPr>
              <a:t>$200</a:t>
            </a:r>
            <a:endParaRPr lang="en-US" sz="4000" b="1"/>
          </a:p>
        </p:txBody>
      </p:sp>
      <p:sp>
        <p:nvSpPr>
          <p:cNvPr id="9251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32" action="ppaction://hlinksldjump"/>
              </a:rPr>
              <a:t>$300</a:t>
            </a:r>
            <a:endParaRPr lang="en-US" sz="4000" b="1"/>
          </a:p>
        </p:txBody>
      </p:sp>
      <p:sp>
        <p:nvSpPr>
          <p:cNvPr id="9252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33" action="ppaction://hlinksldjump"/>
              </a:rPr>
              <a:t>$400</a:t>
            </a:r>
            <a:endParaRPr lang="en-US" sz="4000" b="1"/>
          </a:p>
        </p:txBody>
      </p:sp>
      <p:sp>
        <p:nvSpPr>
          <p:cNvPr id="9253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hlinkClick r:id="rId34" action="ppaction://hlinksldjump"/>
              </a:rPr>
              <a:t>$500</a:t>
            </a:r>
            <a:endParaRPr lang="en-US" sz="4000" b="1"/>
          </a:p>
        </p:txBody>
      </p:sp>
      <p:sp>
        <p:nvSpPr>
          <p:cNvPr id="9290" name="AutoShape 74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rd Cal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514600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437</Words>
  <Application>Microsoft Office PowerPoint</Application>
  <PresentationFormat>On-screen Show (4:3)</PresentationFormat>
  <Paragraphs>219</Paragraphs>
  <Slides>69</Slides>
  <Notes>69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Company>Jessamine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Matt Hamlyn</dc:creator>
  <dc:description>email mhamlyn@jessamine.k12.ky.us</dc:description>
  <cp:lastModifiedBy>laskeek</cp:lastModifiedBy>
  <cp:revision>72</cp:revision>
  <dcterms:created xsi:type="dcterms:W3CDTF">1999-10-07T17:16:48Z</dcterms:created>
  <dcterms:modified xsi:type="dcterms:W3CDTF">2015-04-20T19:04:16Z</dcterms:modified>
</cp:coreProperties>
</file>